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853F7F3-01BA-4A27-98AD-6EBC66129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147" y="246432"/>
            <a:ext cx="5209317" cy="1019524"/>
          </a:xfrm>
        </p:spPr>
        <p:txBody>
          <a:bodyPr>
            <a:normAutofit/>
          </a:bodyPr>
          <a:lstStyle/>
          <a:p>
            <a:r>
              <a:rPr lang="fr-FR" sz="4000" b="1" dirty="0"/>
              <a:t>J. K. Rowling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DDBA8A4-59AE-4DE2-8F6D-BDBA635283CC}"/>
              </a:ext>
            </a:extLst>
          </p:cNvPr>
          <p:cNvSpPr txBox="1">
            <a:spLocks/>
          </p:cNvSpPr>
          <p:nvPr/>
        </p:nvSpPr>
        <p:spPr>
          <a:xfrm>
            <a:off x="1986372" y="1403968"/>
            <a:ext cx="8219256" cy="936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Découvre la vie d’une romancière contemporaine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C75D5EC-C36B-4971-B263-44EEE419993B}"/>
              </a:ext>
            </a:extLst>
          </p:cNvPr>
          <p:cNvSpPr txBox="1"/>
          <p:nvPr/>
        </p:nvSpPr>
        <p:spPr>
          <a:xfrm>
            <a:off x="143863" y="6229866"/>
            <a:ext cx="7923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: J’écoute avec attention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0D56909-85EF-49DA-8E43-280FB2D78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4518" y="1926500"/>
            <a:ext cx="5155131" cy="3527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EA90FC3-2C88-4B6D-9670-20C676B93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4265" y="246432"/>
            <a:ext cx="4905049" cy="750639"/>
          </a:xfrm>
        </p:spPr>
        <p:txBody>
          <a:bodyPr>
            <a:normAutofit/>
          </a:bodyPr>
          <a:lstStyle/>
          <a:p>
            <a:r>
              <a:rPr lang="fr-FR" sz="3600" b="1" dirty="0"/>
              <a:t>Couvertures d’albums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150D5A33-0CD0-4D3B-9E8C-E268D3227008}"/>
              </a:ext>
            </a:extLst>
          </p:cNvPr>
          <p:cNvSpPr txBox="1">
            <a:spLocks/>
          </p:cNvSpPr>
          <p:nvPr/>
        </p:nvSpPr>
        <p:spPr>
          <a:xfrm>
            <a:off x="1966330" y="1155216"/>
            <a:ext cx="8280920" cy="14401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Choisis une couverture d’albums et observe-la bien.</a:t>
            </a:r>
          </a:p>
          <a:p>
            <a:r>
              <a:rPr lang="fr-FR" sz="2400" dirty="0"/>
              <a:t>Devine l’histoire qui peut y être racontée et explique-la à la classe.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B9E4901-9DA3-4761-A8B8-C6B680AD0C61}"/>
              </a:ext>
            </a:extLst>
          </p:cNvPr>
          <p:cNvSpPr txBox="1"/>
          <p:nvPr/>
        </p:nvSpPr>
        <p:spPr>
          <a:xfrm>
            <a:off x="205846" y="6229866"/>
            <a:ext cx="83529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1" name="Picture 2" descr="Livre, Chien, Les Contes De Fées, Enfant, Parapluie">
            <a:extLst>
              <a:ext uri="{FF2B5EF4-FFF2-40B4-BE49-F238E27FC236}">
                <a16:creationId xmlns:a16="http://schemas.microsoft.com/office/drawing/2014/main" id="{989C3241-B501-46AE-A549-29BFE5FFB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427" y="2373020"/>
            <a:ext cx="6660232" cy="374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49DA4C70-06EB-4DD2-AEB3-7C463A17D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185" y="246432"/>
            <a:ext cx="3518066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L’intrus</a:t>
            </a:r>
          </a:p>
        </p:txBody>
      </p:sp>
      <p:pic>
        <p:nvPicPr>
          <p:cNvPr id="9" name="Picture 2" descr="École, Conseil, Vide, Mockup, Ardoise">
            <a:extLst>
              <a:ext uri="{FF2B5EF4-FFF2-40B4-BE49-F238E27FC236}">
                <a16:creationId xmlns:a16="http://schemas.microsoft.com/office/drawing/2014/main" id="{0FDA6FC6-06A5-4DA4-B8BC-D7D51796C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85" y="1079985"/>
            <a:ext cx="6552727" cy="436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707FE0FE-68F4-4BC6-9ACC-96BC92EA6F55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5678306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B1D03CD-472D-4220-8880-F62DD91DFC15}"/>
              </a:ext>
            </a:extLst>
          </p:cNvPr>
          <p:cNvSpPr txBox="1"/>
          <p:nvPr/>
        </p:nvSpPr>
        <p:spPr>
          <a:xfrm>
            <a:off x="3601289" y="1966256"/>
            <a:ext cx="4824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rayonL" panose="00000500000000000000" pitchFamily="2" charset="0"/>
                <a:ea typeface="+mn-ea"/>
                <a:cs typeface="+mn-cs"/>
              </a:rPr>
              <a:t>Asie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sng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rayonL" panose="00000500000000000000" pitchFamily="2" charset="0"/>
                <a:ea typeface="+mn-ea"/>
                <a:cs typeface="+mn-cs"/>
              </a:rPr>
              <a:t>Suisse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rayonL" panose="00000500000000000000" pitchFamily="2" charset="0"/>
                <a:ea typeface="+mn-ea"/>
                <a:cs typeface="+mn-cs"/>
              </a:rPr>
              <a:t>Océanie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rayonL" panose="00000500000000000000" pitchFamily="2" charset="0"/>
                <a:ea typeface="+mn-ea"/>
                <a:cs typeface="+mn-cs"/>
              </a:rPr>
              <a:t>Europe</a:t>
            </a:r>
          </a:p>
        </p:txBody>
      </p:sp>
      <p:sp>
        <p:nvSpPr>
          <p:cNvPr id="12" name="Bulle narrative : ronde 11">
            <a:extLst>
              <a:ext uri="{FF2B5EF4-FFF2-40B4-BE49-F238E27FC236}">
                <a16:creationId xmlns:a16="http://schemas.microsoft.com/office/drawing/2014/main" id="{D28CE66E-5842-4A2D-B3E4-5AB4B81A0011}"/>
              </a:ext>
            </a:extLst>
          </p:cNvPr>
          <p:cNvSpPr/>
          <p:nvPr/>
        </p:nvSpPr>
        <p:spPr>
          <a:xfrm>
            <a:off x="6265585" y="2592154"/>
            <a:ext cx="3456383" cy="2550493"/>
          </a:xfrm>
          <a:prstGeom prst="wedgeEllipseCallout">
            <a:avLst>
              <a:gd name="adj1" fmla="val 54870"/>
              <a:gd name="adj2" fmla="val -518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Suisse est un pays. Les autres sont des continents</a:t>
            </a:r>
          </a:p>
        </p:txBody>
      </p:sp>
    </p:spTree>
    <p:extLst>
      <p:ext uri="{BB962C8B-B14F-4D97-AF65-F5344CB8AC3E}">
        <p14:creationId xmlns:p14="http://schemas.microsoft.com/office/powerpoint/2010/main" val="3911945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F3F5C25-8596-4669-936C-D23DE7628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1579" y="8286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effectLst/>
              </a:rPr>
              <a:t>Photo dictée</a:t>
            </a:r>
            <a:endParaRPr lang="fr-FR" b="1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C962F64-F764-40E5-AED8-77E5140AB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177" y="1417027"/>
            <a:ext cx="8229600" cy="4525963"/>
          </a:xfrm>
        </p:spPr>
        <p:txBody>
          <a:bodyPr>
            <a:normAutofit/>
          </a:bodyPr>
          <a:lstStyle/>
          <a:p>
            <a:r>
              <a:rPr lang="fr-FR" sz="2000" dirty="0"/>
              <a:t> </a:t>
            </a:r>
            <a:r>
              <a:rPr lang="fr-FR" sz="2800" dirty="0"/>
              <a:t>Décris une des photos à ton voisin ; il devra la dessiner selon tes instructions</a:t>
            </a:r>
            <a:r>
              <a:rPr lang="fr-FR" sz="2000" dirty="0"/>
              <a:t>. </a:t>
            </a:r>
          </a:p>
          <a:p>
            <a:endParaRPr lang="fr-FR" sz="2000" dirty="0"/>
          </a:p>
          <a:p>
            <a:endParaRPr lang="fr-FR" sz="2000" dirty="0"/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:\Users\Emilie\Desktop\NATHAN MHF\METHODE\images\communication-1015376_960_720.jpg">
            <a:extLst>
              <a:ext uri="{FF2B5EF4-FFF2-40B4-BE49-F238E27FC236}">
                <a16:creationId xmlns:a16="http://schemas.microsoft.com/office/drawing/2014/main" id="{42185604-6CAC-4782-B340-15A86355A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80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C99DEB5-74AA-4C3F-AFEC-E55909A6C9B4}"/>
              </a:ext>
            </a:extLst>
          </p:cNvPr>
          <p:cNvSpPr txBox="1"/>
          <p:nvPr/>
        </p:nvSpPr>
        <p:spPr>
          <a:xfrm>
            <a:off x="103173" y="6088852"/>
            <a:ext cx="60973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1800" dirty="0">
                <a:solidFill>
                  <a:srgbClr val="00B050"/>
                </a:solidFill>
              </a:rPr>
            </a:br>
            <a:r>
              <a:rPr lang="fr-FR" sz="1800" dirty="0">
                <a:solidFill>
                  <a:srgbClr val="00B050"/>
                </a:solidFill>
              </a:rPr>
              <a:t>Oral 3 </a:t>
            </a:r>
            <a:r>
              <a:rPr lang="fr-FR" sz="1800" i="1" dirty="0">
                <a:solidFill>
                  <a:srgbClr val="00B050"/>
                </a:solidFill>
              </a:rPr>
              <a:t>Je participe à des échanges.</a:t>
            </a:r>
          </a:p>
        </p:txBody>
      </p:sp>
    </p:spTree>
    <p:extLst>
      <p:ext uri="{BB962C8B-B14F-4D97-AF65-F5344CB8AC3E}">
        <p14:creationId xmlns:p14="http://schemas.microsoft.com/office/powerpoint/2010/main" val="13014687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121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CrayonL</vt:lpstr>
      <vt:lpstr>Thème Office</vt:lpstr>
      <vt:lpstr>Activités d’oral</vt:lpstr>
      <vt:lpstr>J. K. Rowling</vt:lpstr>
      <vt:lpstr>Couvertures d’albums</vt:lpstr>
      <vt:lpstr>L’intrus</vt:lpstr>
      <vt:lpstr>Photo dictée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2022-01-23T13:02:07Z</dcterms:modified>
</cp:coreProperties>
</file>